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2" r:id="rId2"/>
    <p:sldId id="273" r:id="rId3"/>
    <p:sldId id="274" r:id="rId4"/>
    <p:sldId id="275" r:id="rId5"/>
    <p:sldId id="276" r:id="rId6"/>
    <p:sldId id="277" r:id="rId7"/>
    <p:sldId id="278" r:id="rId8"/>
    <p:sldId id="279" r:id="rId9"/>
    <p:sldId id="280" r:id="rId10"/>
    <p:sldId id="281" r:id="rId11"/>
    <p:sldId id="282" r:id="rId12"/>
    <p:sldId id="271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888" y="31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 hasCustomPrompt="1"/>
          </p:nvPr>
        </p:nvSpPr>
        <p:spPr>
          <a:xfrm>
            <a:off x="562707" y="304800"/>
            <a:ext cx="10972800" cy="6172200"/>
          </a:xfrm>
        </p:spPr>
        <p:txBody>
          <a:bodyPr vert="horz" lIns="45720" tIns="0" rIns="45720" bIns="0" anchor="t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none" baseline="0">
                <a:ln w="6350">
                  <a:noFill/>
                </a:ln>
                <a:solidFill>
                  <a:schemeClr val="bg2">
                    <a:lumMod val="25000"/>
                  </a:schemeClr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</p:spTree>
  </p:cSld>
  <p:clrMapOvr>
    <a:masterClrMapping/>
  </p:clrMapOvr>
  <p:transition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" y="6416676"/>
            <a:ext cx="28448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165600" y="6416676"/>
            <a:ext cx="38608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566400" y="6416676"/>
            <a:ext cx="1016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ransition>
    <p:push dir="u"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BF545C-3C9F-26AB-7C42-D5D15F5AB2E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dirty="0"/>
              <a:t>GOD IN ME</a:t>
            </a:r>
            <a:br>
              <a:rPr lang="en-US" dirty="0"/>
            </a:br>
            <a:r>
              <a:rPr lang="en-US" sz="2800" dirty="0"/>
              <a:t>Bimbo </a:t>
            </a:r>
            <a:r>
              <a:rPr lang="en-US" sz="2800" dirty="0" err="1"/>
              <a:t>Yerro</a:t>
            </a:r>
            <a:r>
              <a:rPr lang="en-US" sz="2800" dirty="0"/>
              <a:t> &amp; Goi Villegas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8680357"/>
      </p:ext>
    </p:extLst>
  </p:cSld>
  <p:clrMapOvr>
    <a:masterClrMapping/>
  </p:clrMapOvr>
  <p:transition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9473EB-CF8F-240F-0045-2D6A2D04327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Bridge:</a:t>
            </a:r>
            <a:br>
              <a:rPr lang="en-US" dirty="0"/>
            </a:br>
            <a:br>
              <a:rPr lang="en-US" dirty="0"/>
            </a:br>
            <a:r>
              <a:rPr lang="en-US" dirty="0"/>
              <a:t>No longer I, But Christ in me</a:t>
            </a:r>
            <a:br>
              <a:rPr lang="en-US" dirty="0"/>
            </a:br>
            <a:r>
              <a:rPr lang="en-US" dirty="0"/>
              <a:t>My heart desires,   </a:t>
            </a:r>
            <a:br>
              <a:rPr lang="en-US" dirty="0"/>
            </a:br>
            <a:r>
              <a:rPr lang="en-US" dirty="0"/>
              <a:t>In His majesty</a:t>
            </a:r>
            <a:br>
              <a:rPr lang="en-US" dirty="0"/>
            </a:br>
            <a:r>
              <a:rPr lang="en-US" dirty="0"/>
              <a:t> (4x)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8233416"/>
      </p:ext>
    </p:extLst>
  </p:cSld>
  <p:clrMapOvr>
    <a:masterClrMapping/>
  </p:clrMapOvr>
  <p:transition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9473EB-CF8F-240F-0045-2D6A2D04327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Bridge:</a:t>
            </a:r>
            <a:br>
              <a:rPr lang="en-US" dirty="0"/>
            </a:br>
            <a:br>
              <a:rPr lang="en-US" dirty="0"/>
            </a:br>
            <a:r>
              <a:rPr lang="en-US" dirty="0"/>
              <a:t>No longer I, But Christ in me</a:t>
            </a:r>
            <a:br>
              <a:rPr lang="en-US" dirty="0"/>
            </a:br>
            <a:r>
              <a:rPr lang="en-US" dirty="0"/>
              <a:t>My heart desires,   </a:t>
            </a:r>
            <a:br>
              <a:rPr lang="en-US" dirty="0"/>
            </a:br>
            <a:r>
              <a:rPr lang="en-US" dirty="0"/>
              <a:t>In His majesty </a:t>
            </a:r>
            <a:br>
              <a:rPr lang="en-US" dirty="0"/>
            </a:br>
            <a:r>
              <a:rPr lang="en-US" dirty="0"/>
              <a:t>(2x)</a:t>
            </a:r>
            <a:br>
              <a:rPr lang="en-US" dirty="0"/>
            </a:br>
            <a:r>
              <a:rPr lang="en-US" dirty="0"/>
              <a:t>(END)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9576488"/>
      </p:ext>
    </p:extLst>
  </p:cSld>
  <p:clrMapOvr>
    <a:masterClrMapping/>
  </p:clrMapOvr>
  <p:transition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381000"/>
            <a:ext cx="8229600" cy="5334000"/>
          </a:xfrm>
        </p:spPr>
        <p:txBody>
          <a:bodyPr>
            <a:normAutofit/>
          </a:bodyPr>
          <a:lstStyle/>
          <a:p>
            <a:r>
              <a:rPr lang="en-US" sz="3600" cap="none" dirty="0">
                <a:solidFill>
                  <a:schemeClr val="bg2">
                    <a:lumMod val="25000"/>
                  </a:schemeClr>
                </a:solidFill>
              </a:rPr>
              <a:t>End</a:t>
            </a:r>
            <a:br>
              <a:rPr lang="en-US" sz="3600" cap="none" dirty="0">
                <a:solidFill>
                  <a:schemeClr val="bg2">
                    <a:lumMod val="25000"/>
                  </a:schemeClr>
                </a:solidFill>
              </a:rPr>
            </a:br>
            <a:br>
              <a:rPr lang="en-US" sz="3600" cap="none" dirty="0">
                <a:solidFill>
                  <a:schemeClr val="bg2">
                    <a:lumMod val="25000"/>
                  </a:schemeClr>
                </a:solidFill>
              </a:rPr>
            </a:br>
            <a:br>
              <a:rPr lang="en-US" sz="3600" cap="none" dirty="0">
                <a:solidFill>
                  <a:schemeClr val="bg2">
                    <a:lumMod val="25000"/>
                  </a:schemeClr>
                </a:solidFill>
              </a:rPr>
            </a:br>
            <a:br>
              <a:rPr lang="en-US" sz="3600" cap="none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sz="3600" cap="none" dirty="0">
                <a:solidFill>
                  <a:schemeClr val="bg2">
                    <a:lumMod val="25000"/>
                  </a:schemeClr>
                </a:solidFill>
              </a:rPr>
              <a:t>For song chords, visit</a:t>
            </a:r>
            <a:br>
              <a:rPr lang="en-US" sz="3600" cap="none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sz="3600" cap="none" dirty="0">
                <a:solidFill>
                  <a:schemeClr val="bg2">
                    <a:lumMod val="25000"/>
                  </a:schemeClr>
                </a:solidFill>
              </a:rPr>
              <a:t>www.chipstenoso.com</a:t>
            </a:r>
          </a:p>
        </p:txBody>
      </p:sp>
    </p:spTree>
  </p:cSld>
  <p:clrMapOvr>
    <a:masterClrMapping/>
  </p:clrMapOvr>
  <p:transition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A73AC0-E986-562F-5A04-6ABB96A1C70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Verse 1:</a:t>
            </a:r>
            <a:br>
              <a:rPr lang="en-US" dirty="0"/>
            </a:br>
            <a:br>
              <a:rPr lang="en-US" dirty="0"/>
            </a:br>
            <a:r>
              <a:rPr lang="en-US" cap="none" dirty="0"/>
              <a:t>These hands will declare all the </a:t>
            </a:r>
            <a:br>
              <a:rPr lang="en-US" cap="none" dirty="0"/>
            </a:br>
            <a:r>
              <a:rPr lang="en-US" cap="none" dirty="0"/>
              <a:t>greatness of God in me;</a:t>
            </a:r>
            <a:br>
              <a:rPr lang="en-US" cap="none" dirty="0"/>
            </a:br>
            <a:r>
              <a:rPr lang="en-US" cap="none" dirty="0"/>
              <a:t>And my mouth will proclaim all the wonders He made me see.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8782364"/>
      </p:ext>
    </p:extLst>
  </p:cSld>
  <p:clrMapOvr>
    <a:masterClrMapping/>
  </p:clrMapOvr>
  <p:transition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6CCEBE-FC16-51F5-8A84-4486D1238E0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Refrain:</a:t>
            </a:r>
            <a:br>
              <a:rPr lang="en-US" dirty="0"/>
            </a:br>
            <a:br>
              <a:rPr lang="en-US" dirty="0"/>
            </a:br>
            <a:r>
              <a:rPr lang="en-US" dirty="0"/>
              <a:t>Oh God, reign forever;</a:t>
            </a:r>
            <a:br>
              <a:rPr lang="en-US" dirty="0"/>
            </a:br>
            <a:r>
              <a:rPr lang="en-US" dirty="0"/>
              <a:t>Oh Lord, consume me now.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4264597"/>
      </p:ext>
    </p:extLst>
  </p:cSld>
  <p:clrMapOvr>
    <a:masterClrMapping/>
  </p:clrMapOvr>
  <p:transition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BE4012-113E-146F-884C-BD007E72510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Verse 2:</a:t>
            </a:r>
            <a:br>
              <a:rPr lang="en-US" dirty="0"/>
            </a:br>
            <a:r>
              <a:rPr lang="en-US" dirty="0"/>
              <a:t>                                             </a:t>
            </a:r>
            <a:br>
              <a:rPr lang="en-US" dirty="0"/>
            </a:br>
            <a:r>
              <a:rPr lang="en-US" dirty="0"/>
              <a:t>Now Christ is the strength of a heart that was once in the dark;</a:t>
            </a:r>
            <a:br>
              <a:rPr lang="en-US" dirty="0"/>
            </a:br>
            <a:r>
              <a:rPr lang="en-US" dirty="0"/>
              <a:t>In His hope I’m made whole, now His freedom that saves my soul.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582285"/>
      </p:ext>
    </p:extLst>
  </p:cSld>
  <p:clrMapOvr>
    <a:masterClrMapping/>
  </p:clrMapOvr>
  <p:transition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6CCEBE-FC16-51F5-8A84-4486D1238E0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Refrain:</a:t>
            </a:r>
            <a:br>
              <a:rPr lang="en-US" dirty="0"/>
            </a:br>
            <a:br>
              <a:rPr lang="en-US" dirty="0"/>
            </a:br>
            <a:r>
              <a:rPr lang="en-US" dirty="0"/>
              <a:t>Oh God, reign forever;</a:t>
            </a:r>
            <a:br>
              <a:rPr lang="en-US" dirty="0"/>
            </a:br>
            <a:r>
              <a:rPr lang="en-US" dirty="0"/>
              <a:t>Oh Lord, consume me now.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0377037"/>
      </p:ext>
    </p:extLst>
  </p:cSld>
  <p:clrMapOvr>
    <a:masterClrMapping/>
  </p:clrMapOvr>
  <p:transition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D3926E-3263-AC18-D08C-7B3D5B16967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Chorus:</a:t>
            </a:r>
            <a:br>
              <a:rPr lang="en-US" dirty="0"/>
            </a:br>
            <a:br>
              <a:rPr lang="en-US" dirty="0"/>
            </a:br>
            <a:r>
              <a:rPr lang="en-US" dirty="0"/>
              <a:t>Great is Your love oh God in me;</a:t>
            </a:r>
            <a:br>
              <a:rPr lang="en-US" dirty="0"/>
            </a:br>
            <a:r>
              <a:rPr lang="en-US" dirty="0"/>
              <a:t>Great is Your love oh God in me;</a:t>
            </a:r>
            <a:br>
              <a:rPr lang="en-US" dirty="0"/>
            </a:br>
            <a:r>
              <a:rPr lang="en-US" dirty="0"/>
              <a:t>And I pray that all the world will see, and know, </a:t>
            </a:r>
            <a:br>
              <a:rPr lang="en-US" dirty="0"/>
            </a:br>
            <a:r>
              <a:rPr lang="en-US" dirty="0"/>
              <a:t>And sing Your name alone.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3804546"/>
      </p:ext>
    </p:extLst>
  </p:cSld>
  <p:clrMapOvr>
    <a:masterClrMapping/>
  </p:clrMapOvr>
  <p:transition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BE4012-113E-146F-884C-BD007E72510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Verse 2:</a:t>
            </a:r>
            <a:br>
              <a:rPr lang="en-US" dirty="0"/>
            </a:br>
            <a:r>
              <a:rPr lang="en-US" dirty="0"/>
              <a:t>                                             </a:t>
            </a:r>
            <a:br>
              <a:rPr lang="en-US" dirty="0"/>
            </a:br>
            <a:r>
              <a:rPr lang="en-US" dirty="0"/>
              <a:t>Now Christ is the strength of a heart that was once in the dark;</a:t>
            </a:r>
            <a:br>
              <a:rPr lang="en-US" dirty="0"/>
            </a:br>
            <a:r>
              <a:rPr lang="en-US" dirty="0"/>
              <a:t>In His hope I’m made whole, now His freedom that saves my soul.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233552"/>
      </p:ext>
    </p:extLst>
  </p:cSld>
  <p:clrMapOvr>
    <a:masterClrMapping/>
  </p:clrMapOvr>
  <p:transition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6CCEBE-FC16-51F5-8A84-4486D1238E0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Refrain:</a:t>
            </a:r>
            <a:br>
              <a:rPr lang="en-US" dirty="0"/>
            </a:br>
            <a:br>
              <a:rPr lang="en-US" dirty="0"/>
            </a:br>
            <a:r>
              <a:rPr lang="en-US" dirty="0"/>
              <a:t>Oh God, reign forever;</a:t>
            </a:r>
            <a:br>
              <a:rPr lang="en-US" dirty="0"/>
            </a:br>
            <a:r>
              <a:rPr lang="en-US" dirty="0"/>
              <a:t>Oh Lord, consume me now.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4105701"/>
      </p:ext>
    </p:extLst>
  </p:cSld>
  <p:clrMapOvr>
    <a:masterClrMapping/>
  </p:clrMapOvr>
  <p:transition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D3926E-3263-AC18-D08C-7B3D5B16967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Chorus:</a:t>
            </a:r>
            <a:br>
              <a:rPr lang="en-US" dirty="0"/>
            </a:br>
            <a:br>
              <a:rPr lang="en-US" dirty="0"/>
            </a:br>
            <a:r>
              <a:rPr lang="en-US" dirty="0"/>
              <a:t>Great is Your love oh God in me;</a:t>
            </a:r>
            <a:br>
              <a:rPr lang="en-US" dirty="0"/>
            </a:br>
            <a:r>
              <a:rPr lang="en-US" dirty="0"/>
              <a:t>Great is Your love oh God in me;</a:t>
            </a:r>
            <a:br>
              <a:rPr lang="en-US" dirty="0"/>
            </a:br>
            <a:r>
              <a:rPr lang="en-US" dirty="0"/>
              <a:t>And I pray that all the world will see, and know, </a:t>
            </a:r>
            <a:br>
              <a:rPr lang="en-US" dirty="0"/>
            </a:br>
            <a:r>
              <a:rPr lang="en-US" dirty="0"/>
              <a:t>And sing Your name alone.</a:t>
            </a:r>
            <a:br>
              <a:rPr lang="en-US" dirty="0"/>
            </a:br>
            <a:r>
              <a:rPr lang="en-US" dirty="0"/>
              <a:t>(2X)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7856385"/>
      </p:ext>
    </p:extLst>
  </p:cSld>
  <p:clrMapOvr>
    <a:masterClrMapping/>
  </p:clrMapOvr>
  <p:transition>
    <p:push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320</TotalTime>
  <Words>342</Words>
  <Application>Microsoft Office PowerPoint</Application>
  <PresentationFormat>Widescreen</PresentationFormat>
  <Paragraphs>12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Verdana</vt:lpstr>
      <vt:lpstr>Wingdings</vt:lpstr>
      <vt:lpstr>Wingdings 2</vt:lpstr>
      <vt:lpstr>Wingdings 3</vt:lpstr>
      <vt:lpstr>Apex</vt:lpstr>
      <vt:lpstr>GOD IN ME Bimbo Yerro &amp; Goi Villegas</vt:lpstr>
      <vt:lpstr>Verse 1:  These hands will declare all the  greatness of God in me; And my mouth will proclaim all the wonders He made me see. </vt:lpstr>
      <vt:lpstr>Refrain:  Oh God, reign forever; Oh Lord, consume me now. </vt:lpstr>
      <vt:lpstr>Verse 2:                                               Now Christ is the strength of a heart that was once in the dark; In His hope I’m made whole, now His freedom that saves my soul. </vt:lpstr>
      <vt:lpstr>Refrain:  Oh God, reign forever; Oh Lord, consume me now. </vt:lpstr>
      <vt:lpstr>Chorus:  Great is Your love oh God in me; Great is Your love oh God in me; And I pray that all the world will see, and know,  And sing Your name alone. </vt:lpstr>
      <vt:lpstr>Verse 2:                                               Now Christ is the strength of a heart that was once in the dark; In His hope I’m made whole, now His freedom that saves my soul. </vt:lpstr>
      <vt:lpstr>Refrain:  Oh God, reign forever; Oh Lord, consume me now. </vt:lpstr>
      <vt:lpstr>Chorus:  Great is Your love oh God in me; Great is Your love oh God in me; And I pray that all the world will see, and know,  And sing Your name alone. (2X) </vt:lpstr>
      <vt:lpstr>Bridge:  No longer I, But Christ in me My heart desires,    In His majesty  (4x) </vt:lpstr>
      <vt:lpstr>Bridge:  No longer I, But Christ in me My heart desires,    In His majesty  (2x) (END) </vt:lpstr>
      <vt:lpstr>End    For song chords, visit www.chipstenoso.com</vt:lpstr>
    </vt:vector>
  </TitlesOfParts>
  <Company>California Department of Transportation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NEW COMMANDMENT</dc:title>
  <dc:creator>s135177</dc:creator>
  <cp:lastModifiedBy>Chips Tenoso</cp:lastModifiedBy>
  <cp:revision>43</cp:revision>
  <dcterms:created xsi:type="dcterms:W3CDTF">2013-08-06T21:21:49Z</dcterms:created>
  <dcterms:modified xsi:type="dcterms:W3CDTF">2023-09-23T00:24:13Z</dcterms:modified>
</cp:coreProperties>
</file>